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56" r:id="rId2"/>
    <p:sldId id="257" r:id="rId3"/>
  </p:sldIdLst>
  <p:sldSz cx="6858000" cy="9906000" type="A4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3174" y="15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43E6C-20A6-4073-BC9E-EDE0536FA071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75131-4C0D-4D84-98E2-6175DCD3B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176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93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3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65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098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93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98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126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43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42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52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066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88081-C3A6-40CA-B35D-4693FFDB4CC9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62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"/>
            <a:ext cx="232251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Поддерживайте своих детей. Фото: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7944" y="-7072336"/>
            <a:ext cx="30956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88640" y="914743"/>
            <a:ext cx="640871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nglecia"/>
                <a:cs typeface="Arial" pitchFamily="34" charset="0"/>
              </a:rPr>
              <a:t>Балаларыңызға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nglecia"/>
                <a:cs typeface="Arial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nglecia"/>
                <a:cs typeface="Arial" pitchFamily="34" charset="0"/>
              </a:rPr>
              <a:t>күн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nglecia"/>
                <a:cs typeface="Arial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nglecia"/>
                <a:cs typeface="Arial" pitchFamily="34" charset="0"/>
              </a:rPr>
              <a:t>сайын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nglecia"/>
                <a:cs typeface="Arial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nglecia"/>
                <a:cs typeface="Arial" pitchFamily="34" charset="0"/>
              </a:rPr>
              <a:t>айтылу</a:t>
            </a:r>
            <a:r>
              <a:rPr lang="ru-RU" altLang="ru-RU" sz="2400" b="1" dirty="0" err="1" smtClean="0">
                <a:solidFill>
                  <a:srgbClr val="0070C0"/>
                </a:solidFill>
                <a:latin typeface="Anglecia"/>
                <a:cs typeface="Arial" pitchFamily="34" charset="0"/>
              </a:rPr>
              <a:t>ы</a:t>
            </a:r>
            <a:r>
              <a:rPr lang="ru-RU" altLang="ru-RU" sz="2400" b="1" dirty="0" smtClean="0">
                <a:solidFill>
                  <a:srgbClr val="0070C0"/>
                </a:solidFill>
                <a:latin typeface="Anglecia"/>
                <a:cs typeface="Arial" pitchFamily="34" charset="0"/>
              </a:rPr>
              <a:t> </a:t>
            </a:r>
            <a:r>
              <a:rPr lang="ru-RU" altLang="ru-RU" sz="2400" b="1" dirty="0" err="1" smtClean="0">
                <a:solidFill>
                  <a:srgbClr val="0070C0"/>
                </a:solidFill>
                <a:latin typeface="Anglecia"/>
                <a:cs typeface="Arial" pitchFamily="34" charset="0"/>
              </a:rPr>
              <a:t>қажетті</a:t>
            </a:r>
            <a:r>
              <a:rPr lang="ru-RU" altLang="ru-RU" sz="2400" b="1" dirty="0" smtClean="0">
                <a:solidFill>
                  <a:srgbClr val="0070C0"/>
                </a:solidFill>
                <a:latin typeface="Anglecia"/>
                <a:cs typeface="Arial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nglecia"/>
                <a:cs typeface="Arial" pitchFamily="34" charset="0"/>
              </a:rPr>
              <a:t>33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nglecia"/>
                <a:cs typeface="Arial" pitchFamily="34" charset="0"/>
              </a:rPr>
              <a:t>ма</a:t>
            </a:r>
            <a:r>
              <a:rPr lang="kk-KZ" altLang="ru-RU" sz="2400" b="1" dirty="0" smtClean="0">
                <a:solidFill>
                  <a:srgbClr val="0070C0"/>
                </a:solidFill>
                <a:latin typeface="Anglecia"/>
                <a:cs typeface="Arial" pitchFamily="34" charset="0"/>
              </a:rPr>
              <a:t>ңызды сөз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nglecia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err="1">
                <a:solidFill>
                  <a:srgbClr val="0070C0"/>
                </a:solidFill>
                <a:latin typeface="Caveat"/>
                <a:cs typeface="Arial" pitchFamily="34" charset="0"/>
              </a:rPr>
              <a:t>Өз</a:t>
            </a:r>
            <a:r>
              <a:rPr lang="ru-RU" altLang="ru-RU" b="1" dirty="0">
                <a:solidFill>
                  <a:srgbClr val="0070C0"/>
                </a:solidFill>
                <a:latin typeface="Caveat"/>
                <a:cs typeface="Arial" pitchFamily="34" charset="0"/>
              </a:rPr>
              <a:t> </a:t>
            </a:r>
            <a:r>
              <a:rPr lang="ru-RU" altLang="ru-RU" b="1" dirty="0" err="1" smtClean="0">
                <a:solidFill>
                  <a:srgbClr val="0070C0"/>
                </a:solidFill>
                <a:latin typeface="Caveat"/>
                <a:cs typeface="Arial" pitchFamily="34" charset="0"/>
              </a:rPr>
              <a:t>балаңыздың</a:t>
            </a:r>
            <a:r>
              <a:rPr lang="ru-RU" altLang="ru-RU" b="1" dirty="0" smtClean="0">
                <a:solidFill>
                  <a:srgbClr val="0070C0"/>
                </a:solidFill>
                <a:latin typeface="Caveat"/>
                <a:cs typeface="Arial" pitchFamily="34" charset="0"/>
              </a:rPr>
              <a:t> </a:t>
            </a:r>
            <a:r>
              <a:rPr lang="ru-RU" altLang="ru-RU" b="1" dirty="0" err="1" smtClean="0">
                <a:solidFill>
                  <a:srgbClr val="0070C0"/>
                </a:solidFill>
                <a:latin typeface="Caveat"/>
                <a:cs typeface="Arial" pitchFamily="34" charset="0"/>
              </a:rPr>
              <a:t>талабына</a:t>
            </a:r>
            <a:r>
              <a:rPr lang="ru-RU" altLang="ru-RU" b="1" dirty="0" smtClean="0">
                <a:solidFill>
                  <a:srgbClr val="0070C0"/>
                </a:solidFill>
                <a:latin typeface="Caveat"/>
                <a:cs typeface="Arial" pitchFamily="34" charset="0"/>
              </a:rPr>
              <a:t> </a:t>
            </a:r>
            <a:r>
              <a:rPr lang="ru-RU" altLang="ru-RU" b="1" dirty="0" err="1" smtClean="0">
                <a:solidFill>
                  <a:srgbClr val="0070C0"/>
                </a:solidFill>
                <a:latin typeface="Caveat"/>
                <a:cs typeface="Arial" pitchFamily="34" charset="0"/>
              </a:rPr>
              <a:t>көңіл</a:t>
            </a:r>
            <a:r>
              <a:rPr lang="ru-RU" altLang="ru-RU" b="1" dirty="0" smtClean="0">
                <a:solidFill>
                  <a:srgbClr val="0070C0"/>
                </a:solidFill>
                <a:latin typeface="Caveat"/>
                <a:cs typeface="Arial" pitchFamily="34" charset="0"/>
              </a:rPr>
              <a:t> </a:t>
            </a:r>
            <a:r>
              <a:rPr lang="ru-RU" altLang="ru-RU" b="1" dirty="0" err="1" smtClean="0">
                <a:solidFill>
                  <a:srgbClr val="0070C0"/>
                </a:solidFill>
                <a:latin typeface="Caveat"/>
                <a:cs typeface="Arial" pitchFamily="34" charset="0"/>
              </a:rPr>
              <a:t>бөліңіз</a:t>
            </a:r>
            <a:r>
              <a:rPr lang="ru-RU" altLang="ru-RU" b="1" dirty="0" smtClean="0">
                <a:solidFill>
                  <a:srgbClr val="0070C0"/>
                </a:solidFill>
                <a:latin typeface="Caveat"/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Caveat"/>
                <a:cs typeface="Arial" pitchFamily="34" charset="0"/>
              </a:rPr>
              <a:t>және</a:t>
            </a:r>
            <a:r>
              <a:rPr lang="ru-RU" altLang="ru-RU" b="1" dirty="0">
                <a:solidFill>
                  <a:srgbClr val="0070C0"/>
                </a:solidFill>
                <a:latin typeface="Caveat"/>
                <a:cs typeface="Arial" pitchFamily="34" charset="0"/>
              </a:rPr>
              <a:t> </a:t>
            </a:r>
            <a:r>
              <a:rPr lang="ru-RU" altLang="ru-RU" b="1" dirty="0" err="1" smtClean="0">
                <a:solidFill>
                  <a:srgbClr val="0070C0"/>
                </a:solidFill>
                <a:latin typeface="Caveat"/>
                <a:cs typeface="Arial" pitchFamily="34" charset="0"/>
              </a:rPr>
              <a:t>бірге</a:t>
            </a:r>
            <a:r>
              <a:rPr lang="ru-RU" altLang="ru-RU" b="1" dirty="0" smtClean="0">
                <a:solidFill>
                  <a:srgbClr val="0070C0"/>
                </a:solidFill>
                <a:latin typeface="Caveat"/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Caveat"/>
                <a:cs typeface="Arial" pitchFamily="34" charset="0"/>
              </a:rPr>
              <a:t>өткізген</a:t>
            </a:r>
            <a:r>
              <a:rPr lang="ru-RU" altLang="ru-RU" b="1" dirty="0">
                <a:solidFill>
                  <a:srgbClr val="0070C0"/>
                </a:solidFill>
                <a:latin typeface="Caveat"/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Caveat"/>
                <a:cs typeface="Arial" pitchFamily="34" charset="0"/>
              </a:rPr>
              <a:t>уақыт</a:t>
            </a:r>
            <a:r>
              <a:rPr lang="ru-RU" altLang="ru-RU" b="1" dirty="0">
                <a:solidFill>
                  <a:srgbClr val="0070C0"/>
                </a:solidFill>
                <a:latin typeface="Caveat"/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Caveat"/>
                <a:cs typeface="Arial" pitchFamily="34" charset="0"/>
              </a:rPr>
              <a:t>үшін</a:t>
            </a:r>
            <a:r>
              <a:rPr lang="ru-RU" altLang="ru-RU" b="1" dirty="0">
                <a:solidFill>
                  <a:srgbClr val="0070C0"/>
                </a:solidFill>
                <a:latin typeface="Caveat"/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Caveat"/>
                <a:cs typeface="Arial" pitchFamily="34" charset="0"/>
              </a:rPr>
              <a:t>алғыс</a:t>
            </a:r>
            <a:r>
              <a:rPr lang="ru-RU" altLang="ru-RU" b="1" dirty="0">
                <a:solidFill>
                  <a:srgbClr val="0070C0"/>
                </a:solidFill>
                <a:latin typeface="Caveat"/>
                <a:cs typeface="Arial" pitchFamily="34" charset="0"/>
              </a:rPr>
              <a:t> </a:t>
            </a:r>
            <a:r>
              <a:rPr lang="ru-RU" altLang="ru-RU" b="1" dirty="0" err="1" smtClean="0">
                <a:solidFill>
                  <a:srgbClr val="0070C0"/>
                </a:solidFill>
                <a:latin typeface="Caveat"/>
                <a:cs typeface="Arial" pitchFamily="34" charset="0"/>
              </a:rPr>
              <a:t>айтыңыз</a:t>
            </a:r>
            <a:r>
              <a:rPr lang="ru-RU" altLang="ru-RU" b="1" dirty="0" smtClean="0">
                <a:solidFill>
                  <a:srgbClr val="0070C0"/>
                </a:solidFill>
                <a:latin typeface="Caveat"/>
                <a:cs typeface="Arial" pitchFamily="34" charset="0"/>
              </a:rPr>
              <a:t>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70C0"/>
                </a:solidFill>
                <a:latin typeface="Caveat"/>
                <a:cs typeface="Arial" pitchFamily="34" charset="0"/>
              </a:rPr>
              <a:t> </a:t>
            </a:r>
            <a:r>
              <a:rPr lang="ru-RU" altLang="ru-RU" b="1" dirty="0" err="1">
                <a:solidFill>
                  <a:srgbClr val="0070C0"/>
                </a:solidFill>
                <a:latin typeface="Caveat"/>
                <a:cs typeface="Arial" pitchFamily="34" charset="0"/>
              </a:rPr>
              <a:t>Күн</a:t>
            </a:r>
            <a:r>
              <a:rPr lang="ru-RU" altLang="ru-RU" b="1" dirty="0">
                <a:solidFill>
                  <a:srgbClr val="0070C0"/>
                </a:solidFill>
                <a:latin typeface="Caveat"/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Caveat"/>
                <a:cs typeface="Arial" pitchFamily="34" charset="0"/>
              </a:rPr>
              <a:t>сайын</a:t>
            </a:r>
            <a:r>
              <a:rPr lang="ru-RU" altLang="ru-RU" b="1" dirty="0">
                <a:solidFill>
                  <a:srgbClr val="0070C0"/>
                </a:solidFill>
                <a:latin typeface="Caveat"/>
                <a:cs typeface="Arial" pitchFamily="34" charset="0"/>
              </a:rPr>
              <a:t> </a:t>
            </a:r>
            <a:r>
              <a:rPr lang="ru-RU" altLang="ru-RU" b="1" dirty="0" err="1" smtClean="0">
                <a:solidFill>
                  <a:srgbClr val="0070C0"/>
                </a:solidFill>
                <a:latin typeface="Caveat"/>
                <a:cs typeface="Arial" pitchFamily="34" charset="0"/>
              </a:rPr>
              <a:t>балаларды</a:t>
            </a:r>
            <a:r>
              <a:rPr lang="ru-RU" altLang="ru-RU" b="1" dirty="0" smtClean="0">
                <a:solidFill>
                  <a:srgbClr val="0070C0"/>
                </a:solidFill>
                <a:latin typeface="Caveat"/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Caveat"/>
                <a:cs typeface="Arial" pitchFamily="34" charset="0"/>
              </a:rPr>
              <a:t>қолдаңыз</a:t>
            </a:r>
            <a:r>
              <a:rPr lang="ru-RU" altLang="ru-RU" b="1" dirty="0">
                <a:solidFill>
                  <a:srgbClr val="0070C0"/>
                </a:solidFill>
                <a:latin typeface="Caveat"/>
                <a:cs typeface="Arial" pitchFamily="34" charset="0"/>
              </a:rPr>
              <a:t>.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08920" y="4610958"/>
            <a:ext cx="39052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err="1" smtClean="0">
                <a:solidFill>
                  <a:srgbClr val="0070C0"/>
                </a:solidFill>
                <a:cs typeface="Arial" pitchFamily="34" charset="0"/>
              </a:rPr>
              <a:t>Балаңызды</a:t>
            </a:r>
            <a:r>
              <a:rPr lang="ru-RU" altLang="ru-RU" b="1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ru-RU" altLang="ru-RU" b="1" dirty="0" err="1" smtClean="0">
                <a:solidFill>
                  <a:srgbClr val="0070C0"/>
                </a:solidFill>
                <a:cs typeface="Arial" pitchFamily="34" charset="0"/>
              </a:rPr>
              <a:t>талпынысы</a:t>
            </a:r>
            <a:r>
              <a:rPr lang="ru-RU" altLang="ru-RU" b="1" dirty="0" smtClean="0">
                <a:solidFill>
                  <a:srgbClr val="0070C0"/>
                </a:solidFill>
                <a:cs typeface="Arial" pitchFamily="34" charset="0"/>
              </a:rPr>
              <a:t> мен </a:t>
            </a:r>
            <a:r>
              <a:rPr lang="ru-RU" altLang="ru-RU" b="1" dirty="0" err="1" smtClean="0">
                <a:solidFill>
                  <a:srgbClr val="0070C0"/>
                </a:solidFill>
                <a:cs typeface="Arial" pitchFamily="34" charset="0"/>
              </a:rPr>
              <a:t>талабына</a:t>
            </a:r>
            <a:r>
              <a:rPr lang="ru-RU" altLang="ru-RU" b="1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ru-RU" altLang="ru-RU" b="1" dirty="0" err="1" smtClean="0">
                <a:solidFill>
                  <a:srgbClr val="0070C0"/>
                </a:solidFill>
                <a:cs typeface="Arial" pitchFamily="34" charset="0"/>
              </a:rPr>
              <a:t>назар</a:t>
            </a:r>
            <a:r>
              <a:rPr lang="ru-RU" altLang="ru-RU" b="1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ru-RU" altLang="ru-RU" b="1" dirty="0" err="1" smtClean="0">
                <a:solidFill>
                  <a:srgbClr val="0070C0"/>
                </a:solidFill>
                <a:cs typeface="Arial" pitchFamily="34" charset="0"/>
              </a:rPr>
              <a:t>салыңыз</a:t>
            </a:r>
            <a:r>
              <a:rPr lang="ru-RU" altLang="ru-RU" b="1" dirty="0" smtClean="0">
                <a:solidFill>
                  <a:srgbClr val="0070C0"/>
                </a:solidFill>
                <a:cs typeface="Arial" pitchFamily="34" charset="0"/>
              </a:rPr>
              <a:t>: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«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Сенің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аз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талаптанбағаныңды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байқаймын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».</a:t>
            </a:r>
            <a:endParaRPr lang="ru-RU" altLang="ru-RU" dirty="0">
              <a:solidFill>
                <a:prstClr val="black"/>
              </a:solidFill>
              <a:cs typeface="Arial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«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Бұған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қанша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уақыт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кеткенін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көріп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тұрмын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!»</a:t>
            </a:r>
            <a:endParaRPr lang="ru-RU" altLang="ru-RU" dirty="0">
              <a:solidFill>
                <a:prstClr val="black"/>
              </a:solidFill>
              <a:cs typeface="Arial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«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Сенің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талпынысың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жақсы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нәтиже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береді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!»</a:t>
            </a:r>
            <a:endParaRPr lang="ru-RU" altLang="ru-RU" dirty="0">
              <a:solidFill>
                <a:prstClr val="black"/>
              </a:solidFill>
              <a:cs typeface="Arial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«Сен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бұған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жақсы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еңбек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еттің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,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нәтижесі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тамаша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!</a:t>
            </a:r>
            <a:endParaRPr lang="ru-RU" altLang="ru-RU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624" y="2561635"/>
            <a:ext cx="48965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err="1">
                <a:solidFill>
                  <a:srgbClr val="0070C0"/>
                </a:solidFill>
                <a:cs typeface="Arial" pitchFamily="34" charset="0"/>
              </a:rPr>
              <a:t>Балаға</a:t>
            </a:r>
            <a:r>
              <a:rPr lang="ru-RU" altLang="ru-RU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cs typeface="Arial" pitchFamily="34" charset="0"/>
              </a:rPr>
              <a:t>сенетініңізді</a:t>
            </a:r>
            <a:r>
              <a:rPr lang="ru-RU" altLang="ru-RU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ru-RU" altLang="ru-RU" b="1" dirty="0" err="1" smtClean="0">
                <a:solidFill>
                  <a:srgbClr val="0070C0"/>
                </a:solidFill>
                <a:cs typeface="Arial" pitchFamily="34" charset="0"/>
              </a:rPr>
              <a:t>көрсетіңіз</a:t>
            </a:r>
            <a:r>
              <a:rPr lang="ru-RU" altLang="ru-RU" b="1" dirty="0" smtClean="0">
                <a:solidFill>
                  <a:srgbClr val="0070C0"/>
                </a:solidFill>
                <a:cs typeface="Arial" pitchFamily="34" charset="0"/>
              </a:rPr>
              <a:t>:</a:t>
            </a:r>
            <a:endParaRPr lang="ru-RU" altLang="ru-RU" dirty="0" smtClean="0">
              <a:solidFill>
                <a:srgbClr val="0070C0"/>
              </a:solidFill>
              <a:cs typeface="Arial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«Мен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саған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сенемін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».</a:t>
            </a:r>
            <a:endParaRPr lang="ru-RU" altLang="ru-RU" dirty="0">
              <a:solidFill>
                <a:prstClr val="black"/>
              </a:solidFill>
              <a:cs typeface="Arial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«Мен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саған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үміт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артамын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».</a:t>
            </a:r>
            <a:endParaRPr lang="ru-RU" altLang="ru-RU" dirty="0">
              <a:solidFill>
                <a:prstClr val="black"/>
              </a:solidFill>
              <a:cs typeface="Arial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«Мен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сенің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шешіміңді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құрметтеймін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».</a:t>
            </a:r>
            <a:endParaRPr lang="ru-RU" altLang="ru-RU" dirty="0">
              <a:solidFill>
                <a:prstClr val="black"/>
              </a:solidFill>
              <a:cs typeface="Arial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«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Мұны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қалай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жасадың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?»</a:t>
            </a:r>
            <a:endParaRPr lang="ru-RU" altLang="ru-RU" dirty="0">
              <a:solidFill>
                <a:prstClr val="black"/>
              </a:solidFill>
              <a:cs typeface="Arial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«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Мені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де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үйретші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.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Бұны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қалай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жасайсың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?».</a:t>
            </a:r>
            <a:endParaRPr lang="ru-RU" altLang="ru-RU" dirty="0">
              <a:solidFill>
                <a:prstClr val="black"/>
              </a:solidFill>
              <a:cs typeface="Arial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«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Маған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қарағанда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сенікі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жақсырақ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сияқты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».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9887" y="7359523"/>
            <a:ext cx="38671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err="1" smtClean="0">
                <a:solidFill>
                  <a:srgbClr val="0070C0"/>
                </a:solidFill>
                <a:cs typeface="Arial" pitchFamily="34" charset="0"/>
              </a:rPr>
              <a:t>Бірге</a:t>
            </a:r>
            <a:r>
              <a:rPr lang="ru-RU" altLang="ru-RU" b="1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ru-RU" altLang="ru-RU" b="1" dirty="0" err="1" smtClean="0">
                <a:solidFill>
                  <a:srgbClr val="0070C0"/>
                </a:solidFill>
                <a:cs typeface="Arial" pitchFamily="34" charset="0"/>
              </a:rPr>
              <a:t>өткізген</a:t>
            </a:r>
            <a:r>
              <a:rPr lang="ru-RU" altLang="ru-RU" b="1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ru-RU" altLang="ru-RU" b="1" dirty="0" err="1" smtClean="0">
                <a:solidFill>
                  <a:srgbClr val="0070C0"/>
                </a:solidFill>
                <a:cs typeface="Arial" pitchFamily="34" charset="0"/>
              </a:rPr>
              <a:t>уақыт</a:t>
            </a:r>
            <a:r>
              <a:rPr lang="ru-RU" altLang="ru-RU" b="1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ru-RU" altLang="ru-RU" b="1" dirty="0" err="1" smtClean="0">
                <a:solidFill>
                  <a:srgbClr val="0070C0"/>
                </a:solidFill>
                <a:cs typeface="Arial" pitchFamily="34" charset="0"/>
              </a:rPr>
              <a:t>үшін</a:t>
            </a:r>
            <a:r>
              <a:rPr lang="ru-RU" altLang="ru-RU" b="1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ru-RU" altLang="ru-RU" b="1" dirty="0" err="1" smtClean="0">
                <a:solidFill>
                  <a:srgbClr val="0070C0"/>
                </a:solidFill>
                <a:cs typeface="Arial" pitchFamily="34" charset="0"/>
              </a:rPr>
              <a:t>алғыс</a:t>
            </a:r>
            <a:r>
              <a:rPr lang="ru-RU" altLang="ru-RU" b="1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ru-RU" altLang="ru-RU" b="1" dirty="0" err="1" smtClean="0">
                <a:solidFill>
                  <a:srgbClr val="0070C0"/>
                </a:solidFill>
                <a:cs typeface="Arial" pitchFamily="34" charset="0"/>
              </a:rPr>
              <a:t>айтыңыз</a:t>
            </a:r>
            <a:r>
              <a:rPr lang="ru-RU" altLang="ru-RU" b="1" dirty="0" smtClean="0">
                <a:solidFill>
                  <a:srgbClr val="0070C0"/>
                </a:solidFill>
                <a:cs typeface="Arial" pitchFamily="34" charset="0"/>
              </a:rPr>
              <a:t>: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«Мен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сенімен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бірге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өткізген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уақытты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өте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бағалаймын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».</a:t>
            </a:r>
            <a:endParaRPr lang="ru-RU" altLang="ru-RU" dirty="0">
              <a:solidFill>
                <a:prstClr val="black"/>
              </a:solidFill>
              <a:cs typeface="Arial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«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Сенімен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өте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қызық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».</a:t>
            </a:r>
            <a:endParaRPr lang="ru-RU" altLang="ru-RU" dirty="0">
              <a:solidFill>
                <a:prstClr val="black"/>
              </a:solidFill>
              <a:cs typeface="Arial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«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Біздің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бірге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ойнағанымыз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қатты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ұнады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».</a:t>
            </a:r>
            <a:endParaRPr lang="ru-RU" altLang="ru-RU" dirty="0">
              <a:solidFill>
                <a:prstClr val="black"/>
              </a:solidFill>
              <a:cs typeface="Arial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«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Сенің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үйде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болғаныңа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Arial" pitchFamily="34" charset="0"/>
              </a:rPr>
              <a:t>қуанамын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»</a:t>
            </a:r>
            <a:endParaRPr lang="ru-RU" altLang="ru-RU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7" t="38870" r="35878" b="30565"/>
          <a:stretch/>
        </p:blipFill>
        <p:spPr>
          <a:xfrm>
            <a:off x="4221088" y="7536315"/>
            <a:ext cx="2146852" cy="20961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88" r="68300"/>
          <a:stretch/>
        </p:blipFill>
        <p:spPr>
          <a:xfrm>
            <a:off x="4723148" y="2582710"/>
            <a:ext cx="2018220" cy="1866234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" t="34543" r="68791" b="30288"/>
          <a:stretch/>
        </p:blipFill>
        <p:spPr bwMode="auto">
          <a:xfrm>
            <a:off x="397564" y="4754974"/>
            <a:ext cx="2120085" cy="2411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9" y="0"/>
            <a:ext cx="993323" cy="1009817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52736" y="236493"/>
            <a:ext cx="54003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00" b="1" cap="all" dirty="0"/>
              <a:t>ҚОСТАНАЙ </a:t>
            </a:r>
            <a:r>
              <a:rPr lang="ru-RU" sz="1200" b="1" cap="all" dirty="0" smtClean="0"/>
              <a:t>ОБЛЫСЫ</a:t>
            </a:r>
            <a:r>
              <a:rPr lang="en-US" sz="1200" b="1" cap="all" dirty="0" smtClean="0"/>
              <a:t> </a:t>
            </a:r>
            <a:r>
              <a:rPr lang="kk-KZ" sz="1200" b="1" cap="all" dirty="0" smtClean="0"/>
              <a:t>әкімдігі</a:t>
            </a:r>
            <a:r>
              <a:rPr lang="ru-RU" sz="1200" b="1" cap="all" dirty="0" smtClean="0"/>
              <a:t> </a:t>
            </a:r>
            <a:r>
              <a:rPr lang="ru-RU" sz="1200" b="1" cap="all" dirty="0"/>
              <a:t>БІЛІМ </a:t>
            </a:r>
            <a:r>
              <a:rPr lang="ru-RU" sz="1200" b="1" cap="all" dirty="0" err="1"/>
              <a:t>Басқармасының</a:t>
            </a:r>
            <a:endParaRPr lang="ru-RU" sz="1200" b="1" cap="all" dirty="0"/>
          </a:p>
          <a:p>
            <a:pPr algn="ctr"/>
            <a:r>
              <a:rPr lang="ru-RU" sz="1200" b="1" cap="all" dirty="0"/>
              <a:t> «ПСИХОЛОГИЯЛЫҚ ҚОЛДАУ ЖӘНЕ ҚОСЫМША БІЛІМ </a:t>
            </a:r>
            <a:r>
              <a:rPr lang="ru-RU" sz="1200" b="1" cap="all" dirty="0" smtClean="0"/>
              <a:t>БЕРУ </a:t>
            </a:r>
            <a:r>
              <a:rPr lang="ru-RU" sz="1200" b="1" cap="all" dirty="0" err="1" smtClean="0"/>
              <a:t>өңірлік</a:t>
            </a:r>
            <a:r>
              <a:rPr lang="ru-RU" sz="1200" b="1" cap="all" dirty="0" smtClean="0"/>
              <a:t> ОРТАЛЫҒЫ</a:t>
            </a:r>
            <a:r>
              <a:rPr lang="ru-RU" sz="1200" b="1" cap="all" dirty="0" smtClean="0"/>
              <a:t>» КММ</a:t>
            </a:r>
            <a:endParaRPr lang="ru-RU" sz="1200" b="1" cap="all" dirty="0"/>
          </a:p>
        </p:txBody>
      </p:sp>
    </p:spTree>
    <p:extLst>
      <p:ext uri="{BB962C8B-B14F-4D97-AF65-F5344CB8AC3E}">
        <p14:creationId xmlns:p14="http://schemas.microsoft.com/office/powerpoint/2010/main" val="1736076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74712" y="5167725"/>
            <a:ext cx="4381502" cy="19389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buClr>
                <a:srgbClr val="0070C0"/>
              </a:buClr>
            </a:pPr>
            <a:r>
              <a:rPr lang="ru-RU" altLang="ru-RU" b="1" dirty="0" err="1" smtClean="0">
                <a:solidFill>
                  <a:srgbClr val="0070C0"/>
                </a:solidFill>
                <a:latin typeface="+mn-lt"/>
              </a:rPr>
              <a:t>Көріп</a:t>
            </a:r>
            <a:r>
              <a:rPr lang="ru-RU" altLang="ru-RU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b="1" dirty="0" err="1" smtClean="0">
                <a:solidFill>
                  <a:srgbClr val="0070C0"/>
                </a:solidFill>
                <a:latin typeface="+mn-lt"/>
              </a:rPr>
              <a:t>тұрғаныңызды</a:t>
            </a:r>
            <a:r>
              <a:rPr lang="ru-RU" altLang="ru-RU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b="1" dirty="0" err="1" smtClean="0">
                <a:solidFill>
                  <a:srgbClr val="0070C0"/>
                </a:solidFill>
                <a:latin typeface="+mn-lt"/>
              </a:rPr>
              <a:t>айтыңыз</a:t>
            </a:r>
            <a:r>
              <a:rPr lang="ru-RU" altLang="ru-RU" b="1" dirty="0" smtClean="0">
                <a:solidFill>
                  <a:srgbClr val="0070C0"/>
                </a:solidFill>
                <a:latin typeface="+mn-lt"/>
              </a:rPr>
              <a:t>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«Ого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! 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Бөлме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 тап-таза!»</a:t>
            </a:r>
            <a:endParaRPr lang="ru-RU" altLang="ru-RU" dirty="0">
              <a:solidFill>
                <a:prstClr val="black"/>
              </a:solidFill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«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Қара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! 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Төсек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салынып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тұр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!»</a:t>
            </a:r>
            <a:endParaRPr lang="ru-RU" altLang="ru-RU" dirty="0">
              <a:solidFill>
                <a:prstClr val="black"/>
              </a:solidFill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«Сен 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қандай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ашық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түстерді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таңдағансың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!»</a:t>
            </a:r>
            <a:endParaRPr lang="ru-RU" altLang="ru-RU" dirty="0">
              <a:solidFill>
                <a:prstClr val="black"/>
              </a:solidFill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«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Көріп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тұрмын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, 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жақсы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талаптаныпсың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!»</a:t>
            </a:r>
            <a:endParaRPr lang="ru-RU" altLang="ru-RU" dirty="0">
              <a:solidFill>
                <a:prstClr val="black"/>
              </a:solidFill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«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Байқаймын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, 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үстеліңді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өзің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жинапсың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!»</a:t>
            </a:r>
            <a:endParaRPr lang="ru-RU" altLang="ru-RU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1026" name="Picture 2" descr="Поддерживайте своих детей. Фото: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7944" y="-7072336"/>
            <a:ext cx="30956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465463" y="7347486"/>
            <a:ext cx="4054656" cy="22159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buClr>
                <a:srgbClr val="0070C0"/>
              </a:buClr>
            </a:pPr>
            <a:r>
              <a:rPr lang="ru-RU" altLang="ru-RU" b="1" dirty="0" err="1" smtClean="0">
                <a:solidFill>
                  <a:srgbClr val="0070C0"/>
                </a:solidFill>
                <a:latin typeface="+mn-lt"/>
              </a:rPr>
              <a:t>Сезіміңізді</a:t>
            </a:r>
            <a:r>
              <a:rPr lang="ru-RU" altLang="ru-RU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b="1" dirty="0" err="1" smtClean="0">
                <a:solidFill>
                  <a:srgbClr val="0070C0"/>
                </a:solidFill>
                <a:latin typeface="+mn-lt"/>
              </a:rPr>
              <a:t>сипаттап</a:t>
            </a:r>
            <a:r>
              <a:rPr lang="ru-RU" altLang="ru-RU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b="1" dirty="0" err="1" smtClean="0">
                <a:solidFill>
                  <a:srgbClr val="0070C0"/>
                </a:solidFill>
                <a:latin typeface="+mn-lt"/>
              </a:rPr>
              <a:t>беріңіз</a:t>
            </a:r>
            <a:r>
              <a:rPr lang="ru-RU" altLang="ru-RU" b="1" dirty="0" smtClean="0">
                <a:solidFill>
                  <a:srgbClr val="0070C0"/>
                </a:solidFill>
                <a:latin typeface="+mn-lt"/>
              </a:rPr>
              <a:t>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«Мен 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сенімен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оқығанды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және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ойнағанды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жақсы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көремін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».</a:t>
            </a:r>
            <a:endParaRPr lang="ru-RU" altLang="ru-RU" dirty="0">
              <a:solidFill>
                <a:prstClr val="black"/>
              </a:solidFill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«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Біздің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бір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 команда 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екенімізді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сезінемін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».</a:t>
            </a:r>
            <a:endParaRPr lang="ru-RU" altLang="ru-RU" dirty="0">
              <a:solidFill>
                <a:prstClr val="black"/>
              </a:solidFill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«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Сенің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болғаның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үшін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 мен 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бақыттымын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».</a:t>
            </a:r>
            <a:endParaRPr lang="ru-RU" altLang="ru-RU" dirty="0">
              <a:solidFill>
                <a:prstClr val="black"/>
              </a:solidFill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«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Сенің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маған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көмектескенің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latin typeface="+mn-lt"/>
              </a:rPr>
              <a:t>ұнайды</a:t>
            </a:r>
            <a:r>
              <a:rPr lang="ru-RU" altLang="ru-RU" smtClean="0">
                <a:solidFill>
                  <a:prstClr val="black"/>
                </a:solidFill>
                <a:latin typeface="+mn-lt"/>
              </a:rPr>
              <a:t>».</a:t>
            </a:r>
            <a:endParaRPr lang="ru-RU" altLang="ru-RU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5153" y="410687"/>
            <a:ext cx="4067943" cy="166199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0" hangingPunct="0">
              <a:buClr>
                <a:srgbClr val="0070C0"/>
              </a:buClr>
            </a:pPr>
            <a:r>
              <a:rPr lang="ru-RU" altLang="ru-RU" b="1" dirty="0" err="1">
                <a:solidFill>
                  <a:srgbClr val="0070C0"/>
                </a:solidFill>
                <a:latin typeface="+mn-lt"/>
              </a:rPr>
              <a:t>Балаңызға</a:t>
            </a:r>
            <a:r>
              <a:rPr lang="ru-RU" altLang="ru-RU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+mn-lt"/>
              </a:rPr>
              <a:t>өз</a:t>
            </a:r>
            <a:r>
              <a:rPr lang="ru-RU" altLang="ru-RU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+mn-lt"/>
              </a:rPr>
              <a:t>нәтежиесін</a:t>
            </a:r>
            <a:r>
              <a:rPr lang="ru-RU" altLang="ru-RU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+mn-lt"/>
              </a:rPr>
              <a:t>бағалауға</a:t>
            </a:r>
            <a:r>
              <a:rPr lang="ru-RU" altLang="ru-RU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+mn-lt"/>
              </a:rPr>
              <a:t>көмектесіңіз</a:t>
            </a:r>
            <a:r>
              <a:rPr lang="ru-RU" altLang="ru-RU" b="1" dirty="0">
                <a:solidFill>
                  <a:srgbClr val="0070C0"/>
                </a:solidFill>
                <a:latin typeface="+mn-lt"/>
              </a:rPr>
              <a:t>:</a:t>
            </a:r>
          </a:p>
          <a:p>
            <a:pPr marL="285750" lvl="0" indent="-195263" eaLnBrk="0" hangingPunct="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  <a:latin typeface="+mn-lt"/>
              </a:rPr>
              <a:t>«Сен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бұл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туралы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 не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ойлайсың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?»</a:t>
            </a:r>
            <a:endParaRPr lang="ru-RU" altLang="ru-RU" dirty="0">
              <a:solidFill>
                <a:prstClr val="black"/>
              </a:solidFill>
              <a:latin typeface="+mn-lt"/>
            </a:endParaRPr>
          </a:p>
          <a:p>
            <a:pPr marL="285750" lvl="0" indent="-195263" eaLnBrk="0" hangingPunct="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  <a:latin typeface="+mn-lt"/>
              </a:rPr>
              <a:t>«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Өзіңе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қаншалықты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жағымды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екенін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елестетіп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тұрмын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!»</a:t>
            </a:r>
            <a:endParaRPr lang="ru-RU" altLang="ru-RU" dirty="0">
              <a:solidFill>
                <a:prstClr val="black"/>
              </a:solidFill>
              <a:latin typeface="+mn-lt"/>
            </a:endParaRPr>
          </a:p>
          <a:p>
            <a:pPr marL="285750" lvl="0" indent="-195263" eaLnBrk="0" hangingPunct="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  <a:latin typeface="+mn-lt"/>
              </a:rPr>
              <a:t>«Ал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өзің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қалай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болғанын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қалайсың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?»</a:t>
            </a:r>
            <a:endParaRPr lang="ru-RU" altLang="ru-RU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60241" y="2360712"/>
            <a:ext cx="47251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buClr>
                <a:srgbClr val="0070C0"/>
              </a:buClr>
            </a:pPr>
            <a:r>
              <a:rPr lang="ru-RU" altLang="ru-RU" b="1" dirty="0" err="1" smtClean="0">
                <a:solidFill>
                  <a:srgbClr val="0070C0"/>
                </a:solidFill>
              </a:rPr>
              <a:t>Балаға</a:t>
            </a:r>
            <a:r>
              <a:rPr lang="ru-RU" altLang="ru-RU" b="1" dirty="0" smtClean="0">
                <a:solidFill>
                  <a:srgbClr val="0070C0"/>
                </a:solidFill>
              </a:rPr>
              <a:t> </a:t>
            </a:r>
            <a:r>
              <a:rPr lang="ru-RU" altLang="ru-RU" b="1" dirty="0" err="1" smtClean="0">
                <a:solidFill>
                  <a:srgbClr val="0070C0"/>
                </a:solidFill>
              </a:rPr>
              <a:t>көмегі</a:t>
            </a:r>
            <a:r>
              <a:rPr lang="ru-RU" altLang="ru-RU" b="1" dirty="0" smtClean="0">
                <a:solidFill>
                  <a:srgbClr val="0070C0"/>
                </a:solidFill>
              </a:rPr>
              <a:t> мен </a:t>
            </a:r>
            <a:r>
              <a:rPr lang="ru-RU" altLang="ru-RU" b="1" dirty="0" err="1" smtClean="0">
                <a:solidFill>
                  <a:srgbClr val="0070C0"/>
                </a:solidFill>
              </a:rPr>
              <a:t>үлесі</a:t>
            </a:r>
            <a:r>
              <a:rPr lang="ru-RU" altLang="ru-RU" b="1" dirty="0" smtClean="0">
                <a:solidFill>
                  <a:srgbClr val="0070C0"/>
                </a:solidFill>
              </a:rPr>
              <a:t> </a:t>
            </a:r>
            <a:r>
              <a:rPr lang="ru-RU" altLang="ru-RU" b="1" dirty="0" err="1" smtClean="0">
                <a:solidFill>
                  <a:srgbClr val="0070C0"/>
                </a:solidFill>
              </a:rPr>
              <a:t>үшін</a:t>
            </a:r>
            <a:r>
              <a:rPr lang="ru-RU" altLang="ru-RU" b="1" dirty="0" smtClean="0">
                <a:solidFill>
                  <a:srgbClr val="0070C0"/>
                </a:solidFill>
              </a:rPr>
              <a:t> </a:t>
            </a:r>
            <a:r>
              <a:rPr lang="ru-RU" altLang="ru-RU" b="1" dirty="0" err="1" smtClean="0">
                <a:solidFill>
                  <a:srgbClr val="0070C0"/>
                </a:solidFill>
              </a:rPr>
              <a:t>алғыс</a:t>
            </a:r>
            <a:r>
              <a:rPr lang="ru-RU" altLang="ru-RU" b="1" dirty="0" smtClean="0">
                <a:solidFill>
                  <a:srgbClr val="0070C0"/>
                </a:solidFill>
              </a:rPr>
              <a:t> </a:t>
            </a:r>
            <a:r>
              <a:rPr lang="ru-RU" altLang="ru-RU" b="1" dirty="0" err="1" smtClean="0">
                <a:solidFill>
                  <a:srgbClr val="0070C0"/>
                </a:solidFill>
              </a:rPr>
              <a:t>айтыңыз</a:t>
            </a:r>
            <a:r>
              <a:rPr lang="ru-RU" altLang="ru-RU" b="1" dirty="0" smtClean="0">
                <a:solidFill>
                  <a:srgbClr val="0070C0"/>
                </a:solidFill>
              </a:rPr>
              <a:t>:</a:t>
            </a:r>
            <a:endParaRPr lang="ru-RU" altLang="ru-RU" b="1" dirty="0">
              <a:solidFill>
                <a:srgbClr val="0070C0"/>
              </a:solidFill>
            </a:endParaRPr>
          </a:p>
          <a:p>
            <a:pPr marL="285750" lvl="0" indent="-195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prstClr val="black"/>
                </a:solidFill>
              </a:rPr>
              <a:t>«Рахмет, </a:t>
            </a:r>
            <a:r>
              <a:rPr lang="ru-RU" altLang="ru-RU" dirty="0" err="1" smtClean="0">
                <a:solidFill>
                  <a:prstClr val="black"/>
                </a:solidFill>
              </a:rPr>
              <a:t>с</a:t>
            </a:r>
            <a:r>
              <a:rPr lang="ru-RU" altLang="ru-RU" dirty="0" err="1" smtClean="0">
                <a:solidFill>
                  <a:prstClr val="black"/>
                </a:solidFill>
              </a:rPr>
              <a:t>аған</a:t>
            </a:r>
            <a:r>
              <a:rPr lang="ru-RU" altLang="ru-RU" dirty="0" smtClean="0">
                <a:solidFill>
                  <a:prstClr val="black"/>
                </a:solidFill>
              </a:rPr>
              <a:t> ….</a:t>
            </a:r>
            <a:r>
              <a:rPr lang="ru-RU" altLang="ru-RU" dirty="0" err="1" smtClean="0">
                <a:solidFill>
                  <a:prstClr val="black"/>
                </a:solidFill>
              </a:rPr>
              <a:t>сол</a:t>
            </a:r>
            <a:r>
              <a:rPr lang="ru-RU" altLang="ru-RU" dirty="0" smtClean="0">
                <a:solidFill>
                  <a:prstClr val="black"/>
                </a:solidFill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</a:rPr>
              <a:t>үшін</a:t>
            </a:r>
            <a:r>
              <a:rPr lang="ru-RU" altLang="ru-RU" dirty="0" smtClean="0">
                <a:solidFill>
                  <a:prstClr val="black"/>
                </a:solidFill>
              </a:rPr>
              <a:t/>
            </a:r>
            <a:br>
              <a:rPr lang="ru-RU" altLang="ru-RU" dirty="0" smtClean="0">
                <a:solidFill>
                  <a:prstClr val="black"/>
                </a:solidFill>
              </a:rPr>
            </a:br>
            <a:r>
              <a:rPr lang="ru-RU" altLang="ru-RU" dirty="0" smtClean="0">
                <a:solidFill>
                  <a:prstClr val="black"/>
                </a:solidFill>
              </a:rPr>
              <a:t> (</a:t>
            </a:r>
            <a:r>
              <a:rPr lang="ru-RU" altLang="ru-RU" dirty="0" err="1" smtClean="0">
                <a:solidFill>
                  <a:prstClr val="black"/>
                </a:solidFill>
              </a:rPr>
              <a:t>нақты</a:t>
            </a:r>
            <a:r>
              <a:rPr lang="ru-RU" altLang="ru-RU" dirty="0" smtClean="0">
                <a:solidFill>
                  <a:prstClr val="black"/>
                </a:solidFill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</a:rPr>
              <a:t>іс</a:t>
            </a:r>
            <a:r>
              <a:rPr lang="ru-RU" altLang="ru-RU" dirty="0" smtClean="0">
                <a:solidFill>
                  <a:prstClr val="black"/>
                </a:solidFill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</a:rPr>
              <a:t>үшін</a:t>
            </a:r>
            <a:r>
              <a:rPr lang="ru-RU" altLang="ru-RU" dirty="0" smtClean="0">
                <a:solidFill>
                  <a:prstClr val="black"/>
                </a:solidFill>
              </a:rPr>
              <a:t>)»</a:t>
            </a:r>
          </a:p>
          <a:p>
            <a:pPr marL="285750" lvl="0" indent="-195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prstClr val="black"/>
                </a:solidFill>
              </a:rPr>
              <a:t>«</a:t>
            </a:r>
            <a:r>
              <a:rPr lang="ru-RU" altLang="ru-RU" dirty="0" err="1" smtClean="0">
                <a:solidFill>
                  <a:prstClr val="black"/>
                </a:solidFill>
              </a:rPr>
              <a:t>Сенің</a:t>
            </a:r>
            <a:r>
              <a:rPr lang="ru-RU" altLang="ru-RU" dirty="0" smtClean="0">
                <a:solidFill>
                  <a:prstClr val="black"/>
                </a:solidFill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</a:rPr>
              <a:t>істегенің</a:t>
            </a:r>
            <a:r>
              <a:rPr lang="ru-RU" altLang="ru-RU" dirty="0" smtClean="0">
                <a:solidFill>
                  <a:prstClr val="black"/>
                </a:solidFill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</a:rPr>
              <a:t>үшін</a:t>
            </a:r>
            <a:r>
              <a:rPr lang="ru-RU" altLang="ru-RU" dirty="0" smtClean="0">
                <a:solidFill>
                  <a:prstClr val="black"/>
                </a:solidFill>
              </a:rPr>
              <a:t>, </a:t>
            </a:r>
            <a:r>
              <a:rPr lang="ru-RU" altLang="ru-RU" dirty="0" err="1" smtClean="0">
                <a:solidFill>
                  <a:prstClr val="black"/>
                </a:solidFill>
              </a:rPr>
              <a:t>раххмет</a:t>
            </a:r>
            <a:r>
              <a:rPr lang="ru-RU" altLang="ru-RU" dirty="0" smtClean="0">
                <a:solidFill>
                  <a:prstClr val="black"/>
                </a:solidFill>
              </a:rPr>
              <a:t>»</a:t>
            </a:r>
            <a:endParaRPr lang="ru-RU" altLang="ru-RU" dirty="0">
              <a:solidFill>
                <a:prstClr val="black"/>
              </a:solidFill>
            </a:endParaRPr>
          </a:p>
          <a:p>
            <a:pPr marL="285750" lvl="0" indent="-195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prstClr val="black"/>
                </a:solidFill>
              </a:rPr>
              <a:t>«</a:t>
            </a:r>
            <a:r>
              <a:rPr lang="ru-RU" altLang="ru-RU" dirty="0" err="1" smtClean="0">
                <a:solidFill>
                  <a:prstClr val="black"/>
                </a:solidFill>
              </a:rPr>
              <a:t>Сенің</a:t>
            </a:r>
            <a:r>
              <a:rPr lang="ru-RU" altLang="ru-RU" dirty="0" smtClean="0">
                <a:solidFill>
                  <a:prstClr val="black"/>
                </a:solidFill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</a:rPr>
              <a:t>түсінгенің</a:t>
            </a:r>
            <a:r>
              <a:rPr lang="ru-RU" altLang="ru-RU" dirty="0" smtClean="0">
                <a:solidFill>
                  <a:prstClr val="black"/>
                </a:solidFill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</a:rPr>
              <a:t>үшін</a:t>
            </a:r>
            <a:r>
              <a:rPr lang="ru-RU" altLang="ru-RU" dirty="0" smtClean="0">
                <a:solidFill>
                  <a:prstClr val="black"/>
                </a:solidFill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</a:rPr>
              <a:t>рахмет</a:t>
            </a:r>
            <a:r>
              <a:rPr lang="ru-RU" altLang="ru-RU" dirty="0" smtClean="0">
                <a:solidFill>
                  <a:prstClr val="black"/>
                </a:solidFill>
              </a:rPr>
              <a:t>»</a:t>
            </a:r>
            <a:endParaRPr lang="ru-RU" altLang="ru-RU" dirty="0">
              <a:solidFill>
                <a:prstClr val="black"/>
              </a:solidFill>
            </a:endParaRPr>
          </a:p>
          <a:p>
            <a:pPr marL="285750" lvl="0" indent="-195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prstClr val="black"/>
                </a:solidFill>
              </a:rPr>
              <a:t>«</a:t>
            </a:r>
            <a:r>
              <a:rPr lang="ru-RU" altLang="ru-RU" dirty="0" err="1" smtClean="0">
                <a:solidFill>
                  <a:prstClr val="black"/>
                </a:solidFill>
              </a:rPr>
              <a:t>Сенің</a:t>
            </a:r>
            <a:r>
              <a:rPr lang="ru-RU" altLang="ru-RU" dirty="0" smtClean="0">
                <a:solidFill>
                  <a:prstClr val="black"/>
                </a:solidFill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</a:rPr>
              <a:t>көмегің</a:t>
            </a:r>
            <a:r>
              <a:rPr lang="ru-RU" altLang="ru-RU" dirty="0" smtClean="0">
                <a:solidFill>
                  <a:prstClr val="black"/>
                </a:solidFill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</a:rPr>
              <a:t>үшін</a:t>
            </a:r>
            <a:r>
              <a:rPr lang="ru-RU" altLang="ru-RU" dirty="0" smtClean="0">
                <a:solidFill>
                  <a:prstClr val="black"/>
                </a:solidFill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</a:rPr>
              <a:t>рахмет</a:t>
            </a:r>
            <a:r>
              <a:rPr lang="ru-RU" altLang="ru-RU" dirty="0" smtClean="0">
                <a:solidFill>
                  <a:prstClr val="black"/>
                </a:solidFill>
              </a:rPr>
              <a:t>»</a:t>
            </a:r>
            <a:endParaRPr lang="ru-RU" altLang="ru-RU" dirty="0">
              <a:solidFill>
                <a:prstClr val="black"/>
              </a:solidFill>
            </a:endParaRPr>
          </a:p>
          <a:p>
            <a:pPr marL="285750" lvl="0" indent="-195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prstClr val="black"/>
                </a:solidFill>
              </a:rPr>
              <a:t>«Сен </a:t>
            </a:r>
            <a:r>
              <a:rPr lang="ru-RU" altLang="ru-RU" dirty="0" err="1" smtClean="0">
                <a:solidFill>
                  <a:prstClr val="black"/>
                </a:solidFill>
              </a:rPr>
              <a:t>маған</a:t>
            </a:r>
            <a:r>
              <a:rPr lang="ru-RU" altLang="ru-RU" dirty="0" smtClean="0">
                <a:solidFill>
                  <a:prstClr val="black"/>
                </a:solidFill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</a:rPr>
              <a:t>көп</a:t>
            </a:r>
            <a:r>
              <a:rPr lang="ru-RU" altLang="ru-RU" dirty="0" smtClean="0">
                <a:solidFill>
                  <a:prstClr val="black"/>
                </a:solidFill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</a:rPr>
              <a:t>көмектесесің</a:t>
            </a:r>
            <a:r>
              <a:rPr lang="ru-RU" altLang="ru-RU" dirty="0" smtClean="0">
                <a:solidFill>
                  <a:prstClr val="black"/>
                </a:solidFill>
              </a:rPr>
              <a:t>, </a:t>
            </a:r>
            <a:r>
              <a:rPr lang="ru-RU" altLang="ru-RU" dirty="0" err="1" smtClean="0">
                <a:solidFill>
                  <a:prstClr val="black"/>
                </a:solidFill>
              </a:rPr>
              <a:t>рахмет</a:t>
            </a:r>
            <a:r>
              <a:rPr lang="ru-RU" altLang="ru-RU" dirty="0" smtClean="0">
                <a:solidFill>
                  <a:prstClr val="black"/>
                </a:solidFill>
              </a:rPr>
              <a:t>!»</a:t>
            </a:r>
            <a:endParaRPr lang="ru-RU" altLang="ru-RU" dirty="0">
              <a:solidFill>
                <a:prstClr val="black"/>
              </a:solidFill>
            </a:endParaRPr>
          </a:p>
          <a:p>
            <a:pPr marL="285750" lvl="0" indent="-195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prstClr val="black"/>
                </a:solidFill>
              </a:rPr>
              <a:t>«</a:t>
            </a:r>
            <a:r>
              <a:rPr lang="ru-RU" altLang="ru-RU" dirty="0" err="1" smtClean="0">
                <a:solidFill>
                  <a:prstClr val="black"/>
                </a:solidFill>
              </a:rPr>
              <a:t>Сенің</a:t>
            </a:r>
            <a:r>
              <a:rPr lang="ru-RU" altLang="ru-RU" dirty="0" smtClean="0">
                <a:solidFill>
                  <a:prstClr val="black"/>
                </a:solidFill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</a:rPr>
              <a:t>арқаңда</a:t>
            </a:r>
            <a:r>
              <a:rPr lang="ru-RU" altLang="ru-RU" dirty="0" smtClean="0">
                <a:solidFill>
                  <a:prstClr val="black"/>
                </a:solidFill>
              </a:rPr>
              <a:t> мен </a:t>
            </a:r>
            <a:r>
              <a:rPr lang="ru-RU" altLang="ru-RU" dirty="0" err="1" smtClean="0">
                <a:solidFill>
                  <a:prstClr val="black"/>
                </a:solidFill>
              </a:rPr>
              <a:t>бұл</a:t>
            </a:r>
            <a:r>
              <a:rPr lang="ru-RU" altLang="ru-RU" dirty="0" smtClean="0">
                <a:solidFill>
                  <a:prstClr val="black"/>
                </a:solidFill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</a:rPr>
              <a:t>жұмысты</a:t>
            </a:r>
            <a:r>
              <a:rPr lang="ru-RU" altLang="ru-RU" dirty="0" smtClean="0">
                <a:solidFill>
                  <a:prstClr val="black"/>
                </a:solidFill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</a:rPr>
              <a:t>тезірек</a:t>
            </a:r>
            <a:r>
              <a:rPr lang="ru-RU" altLang="ru-RU" dirty="0" smtClean="0">
                <a:solidFill>
                  <a:prstClr val="black"/>
                </a:solidFill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</a:rPr>
              <a:t>аяқтадым</a:t>
            </a:r>
            <a:r>
              <a:rPr lang="ru-RU" altLang="ru-RU" dirty="0" smtClean="0">
                <a:solidFill>
                  <a:prstClr val="black"/>
                </a:solidFill>
              </a:rPr>
              <a:t>»</a:t>
            </a:r>
            <a:endParaRPr lang="ru-RU" altLang="ru-RU" dirty="0">
              <a:solidFill>
                <a:prstClr val="black"/>
              </a:solidFill>
            </a:endParaRPr>
          </a:p>
          <a:p>
            <a:pPr marL="285750" lvl="0" indent="-195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prstClr val="black"/>
                </a:solidFill>
              </a:rPr>
              <a:t>«</a:t>
            </a:r>
            <a:r>
              <a:rPr lang="ru-RU" altLang="ru-RU" dirty="0" err="1" smtClean="0">
                <a:solidFill>
                  <a:prstClr val="black"/>
                </a:solidFill>
              </a:rPr>
              <a:t>Сенің</a:t>
            </a:r>
            <a:r>
              <a:rPr lang="ru-RU" altLang="ru-RU" dirty="0" smtClean="0">
                <a:solidFill>
                  <a:prstClr val="black"/>
                </a:solidFill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</a:rPr>
              <a:t>көмегіңмен</a:t>
            </a:r>
            <a:r>
              <a:rPr lang="ru-RU" altLang="ru-RU" dirty="0" smtClean="0">
                <a:solidFill>
                  <a:prstClr val="black"/>
                </a:solidFill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</a:rPr>
              <a:t>енді</a:t>
            </a:r>
            <a:r>
              <a:rPr lang="ru-RU" altLang="ru-RU" dirty="0" smtClean="0">
                <a:solidFill>
                  <a:prstClr val="black"/>
                </a:solidFill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</a:rPr>
              <a:t>бізде</a:t>
            </a:r>
            <a:r>
              <a:rPr lang="ru-RU" altLang="ru-RU" dirty="0" smtClean="0">
                <a:solidFill>
                  <a:prstClr val="black"/>
                </a:solidFill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</a:rPr>
              <a:t>бәрі</a:t>
            </a:r>
            <a:r>
              <a:rPr lang="ru-RU" altLang="ru-RU" dirty="0" smtClean="0">
                <a:solidFill>
                  <a:prstClr val="black"/>
                </a:solidFill>
              </a:rPr>
              <a:t> таза»</a:t>
            </a:r>
            <a:endParaRPr lang="ru-RU" altLang="ru-RU" dirty="0">
              <a:solidFill>
                <a:prstClr val="black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99" t="34449" b="31102"/>
          <a:stretch/>
        </p:blipFill>
        <p:spPr>
          <a:xfrm>
            <a:off x="4565525" y="5261442"/>
            <a:ext cx="1954594" cy="19238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4" r="35722" b="66667"/>
          <a:stretch/>
        </p:blipFill>
        <p:spPr>
          <a:xfrm>
            <a:off x="97768" y="2669655"/>
            <a:ext cx="2107096" cy="22859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74" t="70558"/>
          <a:stretch/>
        </p:blipFill>
        <p:spPr>
          <a:xfrm>
            <a:off x="4221088" y="306495"/>
            <a:ext cx="2298472" cy="19102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24" b="66666"/>
          <a:stretch/>
        </p:blipFill>
        <p:spPr>
          <a:xfrm>
            <a:off x="112000" y="7347486"/>
            <a:ext cx="2254627" cy="228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313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267</Words>
  <Application>Microsoft Office PowerPoint</Application>
  <PresentationFormat>Лист A4 (210x297 мм)</PresentationFormat>
  <Paragraphs>46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Anglecia</vt:lpstr>
      <vt:lpstr>Arial</vt:lpstr>
      <vt:lpstr>Calibri</vt:lpstr>
      <vt:lpstr>Caveat</vt:lpstr>
      <vt:lpstr>Roboto</vt:lpstr>
      <vt:lpstr>Wingdings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RePack by Diakov</cp:lastModifiedBy>
  <cp:revision>17</cp:revision>
  <dcterms:created xsi:type="dcterms:W3CDTF">2019-10-21T11:18:40Z</dcterms:created>
  <dcterms:modified xsi:type="dcterms:W3CDTF">2019-10-25T02:35:01Z</dcterms:modified>
</cp:coreProperties>
</file>